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1" t="0" r="-2181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169" y="0"/>
            <a:ext cx="18832643" cy="10198355"/>
          </a:xfrm>
          <a:custGeom>
            <a:avLst/>
            <a:gdLst/>
            <a:ahLst/>
            <a:cxnLst/>
            <a:rect r="r" b="b" t="t" l="l"/>
            <a:pathLst>
              <a:path h="10198355" w="18832643">
                <a:moveTo>
                  <a:pt x="0" y="0"/>
                </a:moveTo>
                <a:lnTo>
                  <a:pt x="18832643" y="0"/>
                </a:lnTo>
                <a:lnTo>
                  <a:pt x="18832643" y="10198355"/>
                </a:lnTo>
                <a:lnTo>
                  <a:pt x="0" y="1019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1925" y="0"/>
            <a:ext cx="18788971" cy="10198590"/>
          </a:xfrm>
          <a:custGeom>
            <a:avLst/>
            <a:gdLst/>
            <a:ahLst/>
            <a:cxnLst/>
            <a:rect r="r" b="b" t="t" l="l"/>
            <a:pathLst>
              <a:path h="10198590" w="18788971">
                <a:moveTo>
                  <a:pt x="0" y="0"/>
                </a:moveTo>
                <a:lnTo>
                  <a:pt x="18788971" y="0"/>
                </a:lnTo>
                <a:lnTo>
                  <a:pt x="18788971" y="10198590"/>
                </a:lnTo>
                <a:lnTo>
                  <a:pt x="0" y="10198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7865" y="8472488"/>
            <a:ext cx="1936433" cy="397192"/>
            <a:chOff x="0" y="0"/>
            <a:chExt cx="2581910" cy="529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50800"/>
              <a:ext cx="2480310" cy="427990"/>
            </a:xfrm>
            <a:custGeom>
              <a:avLst/>
              <a:gdLst/>
              <a:ahLst/>
              <a:cxnLst/>
              <a:rect r="r" b="b" t="t" l="l"/>
              <a:pathLst>
                <a:path h="427990" w="2480310">
                  <a:moveTo>
                    <a:pt x="0" y="203200"/>
                  </a:moveTo>
                  <a:cubicBezTo>
                    <a:pt x="78740" y="83820"/>
                    <a:pt x="107950" y="80010"/>
                    <a:pt x="135890" y="71120"/>
                  </a:cubicBezTo>
                  <a:cubicBezTo>
                    <a:pt x="165100" y="63500"/>
                    <a:pt x="198120" y="57150"/>
                    <a:pt x="229870" y="53340"/>
                  </a:cubicBezTo>
                  <a:cubicBezTo>
                    <a:pt x="262890" y="50800"/>
                    <a:pt x="294640" y="49530"/>
                    <a:pt x="328930" y="49530"/>
                  </a:cubicBezTo>
                  <a:cubicBezTo>
                    <a:pt x="365760" y="50800"/>
                    <a:pt x="410210" y="55880"/>
                    <a:pt x="443230" y="60960"/>
                  </a:cubicBezTo>
                  <a:cubicBezTo>
                    <a:pt x="471170" y="66040"/>
                    <a:pt x="506730" y="77470"/>
                    <a:pt x="515620" y="77470"/>
                  </a:cubicBezTo>
                  <a:cubicBezTo>
                    <a:pt x="516890" y="78740"/>
                    <a:pt x="518160" y="78740"/>
                    <a:pt x="519430" y="77470"/>
                  </a:cubicBezTo>
                  <a:cubicBezTo>
                    <a:pt x="524510" y="74930"/>
                    <a:pt x="525780" y="38100"/>
                    <a:pt x="538480" y="29210"/>
                  </a:cubicBezTo>
                  <a:cubicBezTo>
                    <a:pt x="554990" y="19050"/>
                    <a:pt x="591820" y="30480"/>
                    <a:pt x="618490" y="31750"/>
                  </a:cubicBezTo>
                  <a:cubicBezTo>
                    <a:pt x="646430" y="31750"/>
                    <a:pt x="671830" y="33020"/>
                    <a:pt x="701040" y="34290"/>
                  </a:cubicBezTo>
                  <a:cubicBezTo>
                    <a:pt x="732790" y="35560"/>
                    <a:pt x="767080" y="38100"/>
                    <a:pt x="801370" y="40640"/>
                  </a:cubicBezTo>
                  <a:cubicBezTo>
                    <a:pt x="838200" y="43180"/>
                    <a:pt x="876300" y="48260"/>
                    <a:pt x="916940" y="50800"/>
                  </a:cubicBezTo>
                  <a:cubicBezTo>
                    <a:pt x="960120" y="53340"/>
                    <a:pt x="1010920" y="53340"/>
                    <a:pt x="1051560" y="55880"/>
                  </a:cubicBezTo>
                  <a:cubicBezTo>
                    <a:pt x="1087120" y="57150"/>
                    <a:pt x="1116330" y="57150"/>
                    <a:pt x="1148080" y="58420"/>
                  </a:cubicBezTo>
                  <a:cubicBezTo>
                    <a:pt x="1179830" y="59690"/>
                    <a:pt x="1221740" y="63500"/>
                    <a:pt x="1243330" y="64770"/>
                  </a:cubicBezTo>
                  <a:cubicBezTo>
                    <a:pt x="1253490" y="66040"/>
                    <a:pt x="1264920" y="69850"/>
                    <a:pt x="1267460" y="67310"/>
                  </a:cubicBezTo>
                  <a:cubicBezTo>
                    <a:pt x="1268730" y="64770"/>
                    <a:pt x="1267460" y="59690"/>
                    <a:pt x="1267460" y="58420"/>
                  </a:cubicBezTo>
                  <a:cubicBezTo>
                    <a:pt x="1267460" y="58420"/>
                    <a:pt x="1268730" y="53340"/>
                    <a:pt x="1268730" y="50800"/>
                  </a:cubicBezTo>
                  <a:cubicBezTo>
                    <a:pt x="1270000" y="48260"/>
                    <a:pt x="1271270" y="43180"/>
                    <a:pt x="1271270" y="43180"/>
                  </a:cubicBezTo>
                  <a:cubicBezTo>
                    <a:pt x="1271270" y="43180"/>
                    <a:pt x="1273810" y="39370"/>
                    <a:pt x="1275080" y="36830"/>
                  </a:cubicBezTo>
                  <a:cubicBezTo>
                    <a:pt x="1276350" y="34290"/>
                    <a:pt x="1277620" y="29210"/>
                    <a:pt x="1277620" y="29210"/>
                  </a:cubicBezTo>
                  <a:cubicBezTo>
                    <a:pt x="1278890" y="29210"/>
                    <a:pt x="1281430" y="25400"/>
                    <a:pt x="1283970" y="22860"/>
                  </a:cubicBezTo>
                  <a:cubicBezTo>
                    <a:pt x="1285240" y="21590"/>
                    <a:pt x="1289050" y="17780"/>
                    <a:pt x="1289050" y="17780"/>
                  </a:cubicBezTo>
                  <a:cubicBezTo>
                    <a:pt x="1289050" y="17780"/>
                    <a:pt x="1292860" y="13970"/>
                    <a:pt x="1295400" y="12700"/>
                  </a:cubicBezTo>
                  <a:cubicBezTo>
                    <a:pt x="1296670" y="11430"/>
                    <a:pt x="1301750" y="8890"/>
                    <a:pt x="1301750" y="7620"/>
                  </a:cubicBezTo>
                  <a:cubicBezTo>
                    <a:pt x="1301750" y="7620"/>
                    <a:pt x="1306830" y="6350"/>
                    <a:pt x="1309370" y="5080"/>
                  </a:cubicBezTo>
                  <a:cubicBezTo>
                    <a:pt x="1311910" y="3810"/>
                    <a:pt x="1315720" y="2540"/>
                    <a:pt x="1315720" y="2540"/>
                  </a:cubicBezTo>
                  <a:cubicBezTo>
                    <a:pt x="1316990" y="2540"/>
                    <a:pt x="1322070" y="1270"/>
                    <a:pt x="1324610" y="1270"/>
                  </a:cubicBezTo>
                  <a:cubicBezTo>
                    <a:pt x="1327150" y="1270"/>
                    <a:pt x="1332230" y="0"/>
                    <a:pt x="1332230" y="0"/>
                  </a:cubicBezTo>
                  <a:cubicBezTo>
                    <a:pt x="1332230" y="0"/>
                    <a:pt x="1341120" y="1270"/>
                    <a:pt x="1348740" y="1270"/>
                  </a:cubicBezTo>
                  <a:cubicBezTo>
                    <a:pt x="1369060" y="1270"/>
                    <a:pt x="1414780" y="5080"/>
                    <a:pt x="1449070" y="5080"/>
                  </a:cubicBezTo>
                  <a:cubicBezTo>
                    <a:pt x="1487170" y="6350"/>
                    <a:pt x="1525270" y="5080"/>
                    <a:pt x="1568450" y="5080"/>
                  </a:cubicBezTo>
                  <a:cubicBezTo>
                    <a:pt x="1616710" y="5080"/>
                    <a:pt x="1672590" y="5080"/>
                    <a:pt x="1727200" y="5080"/>
                  </a:cubicBezTo>
                  <a:cubicBezTo>
                    <a:pt x="1785620" y="5080"/>
                    <a:pt x="1847850" y="5080"/>
                    <a:pt x="1907540" y="5080"/>
                  </a:cubicBezTo>
                  <a:cubicBezTo>
                    <a:pt x="1964690" y="6350"/>
                    <a:pt x="2024380" y="7620"/>
                    <a:pt x="2077720" y="8890"/>
                  </a:cubicBezTo>
                  <a:cubicBezTo>
                    <a:pt x="2127250" y="8890"/>
                    <a:pt x="2169160" y="6350"/>
                    <a:pt x="2217420" y="10160"/>
                  </a:cubicBezTo>
                  <a:cubicBezTo>
                    <a:pt x="2269490" y="12700"/>
                    <a:pt x="2382520" y="29210"/>
                    <a:pt x="2383790" y="29210"/>
                  </a:cubicBezTo>
                  <a:cubicBezTo>
                    <a:pt x="2383790" y="29210"/>
                    <a:pt x="2388870" y="29210"/>
                    <a:pt x="2391410" y="29210"/>
                  </a:cubicBezTo>
                  <a:cubicBezTo>
                    <a:pt x="2393950" y="29210"/>
                    <a:pt x="2399030" y="29210"/>
                    <a:pt x="2399030" y="29210"/>
                  </a:cubicBezTo>
                  <a:cubicBezTo>
                    <a:pt x="2399030" y="29210"/>
                    <a:pt x="2404110" y="30480"/>
                    <a:pt x="2406650" y="30480"/>
                  </a:cubicBezTo>
                  <a:cubicBezTo>
                    <a:pt x="2409190" y="31750"/>
                    <a:pt x="2414270" y="33020"/>
                    <a:pt x="2414270" y="33020"/>
                  </a:cubicBezTo>
                  <a:cubicBezTo>
                    <a:pt x="2414270" y="33020"/>
                    <a:pt x="2419350" y="35560"/>
                    <a:pt x="2420620" y="36830"/>
                  </a:cubicBezTo>
                  <a:cubicBezTo>
                    <a:pt x="2423160" y="38100"/>
                    <a:pt x="2428240" y="40640"/>
                    <a:pt x="2428240" y="40640"/>
                  </a:cubicBezTo>
                  <a:cubicBezTo>
                    <a:pt x="2428240" y="40640"/>
                    <a:pt x="2432050" y="44450"/>
                    <a:pt x="2433320" y="45720"/>
                  </a:cubicBezTo>
                  <a:cubicBezTo>
                    <a:pt x="2435860" y="46990"/>
                    <a:pt x="2439670" y="50800"/>
                    <a:pt x="2439670" y="50800"/>
                  </a:cubicBezTo>
                  <a:cubicBezTo>
                    <a:pt x="2439670" y="50800"/>
                    <a:pt x="2442210" y="55880"/>
                    <a:pt x="2443480" y="57150"/>
                  </a:cubicBezTo>
                  <a:cubicBezTo>
                    <a:pt x="2446020" y="59690"/>
                    <a:pt x="2448560" y="63500"/>
                    <a:pt x="2448560" y="63500"/>
                  </a:cubicBezTo>
                  <a:cubicBezTo>
                    <a:pt x="2448560" y="63500"/>
                    <a:pt x="2449830" y="68580"/>
                    <a:pt x="2451100" y="71120"/>
                  </a:cubicBezTo>
                  <a:cubicBezTo>
                    <a:pt x="2452370" y="73660"/>
                    <a:pt x="2453640" y="78740"/>
                    <a:pt x="2453640" y="78740"/>
                  </a:cubicBezTo>
                  <a:cubicBezTo>
                    <a:pt x="2453640" y="78740"/>
                    <a:pt x="2454910" y="83820"/>
                    <a:pt x="2454910" y="86360"/>
                  </a:cubicBezTo>
                  <a:cubicBezTo>
                    <a:pt x="2454910" y="88900"/>
                    <a:pt x="2454910" y="93980"/>
                    <a:pt x="2454910" y="93980"/>
                  </a:cubicBezTo>
                  <a:cubicBezTo>
                    <a:pt x="2454910" y="93980"/>
                    <a:pt x="2454910" y="99060"/>
                    <a:pt x="2454910" y="101600"/>
                  </a:cubicBezTo>
                  <a:cubicBezTo>
                    <a:pt x="2453640" y="104140"/>
                    <a:pt x="2453640" y="109220"/>
                    <a:pt x="2453640" y="109220"/>
                  </a:cubicBezTo>
                  <a:cubicBezTo>
                    <a:pt x="2453640" y="109220"/>
                    <a:pt x="2451100" y="114300"/>
                    <a:pt x="2451100" y="116840"/>
                  </a:cubicBezTo>
                  <a:cubicBezTo>
                    <a:pt x="2449830" y="119380"/>
                    <a:pt x="2448560" y="120650"/>
                    <a:pt x="2448560" y="121920"/>
                  </a:cubicBezTo>
                  <a:cubicBezTo>
                    <a:pt x="2448560" y="123190"/>
                    <a:pt x="2451100" y="123190"/>
                    <a:pt x="2452370" y="124460"/>
                  </a:cubicBezTo>
                  <a:cubicBezTo>
                    <a:pt x="2454910" y="125730"/>
                    <a:pt x="2458720" y="129540"/>
                    <a:pt x="2458720" y="129540"/>
                  </a:cubicBezTo>
                  <a:cubicBezTo>
                    <a:pt x="2459990" y="129540"/>
                    <a:pt x="2462530" y="133350"/>
                    <a:pt x="2465070" y="134620"/>
                  </a:cubicBezTo>
                  <a:cubicBezTo>
                    <a:pt x="2466340" y="137160"/>
                    <a:pt x="2470150" y="140970"/>
                    <a:pt x="2470150" y="140970"/>
                  </a:cubicBezTo>
                  <a:cubicBezTo>
                    <a:pt x="2470150" y="140970"/>
                    <a:pt x="2471420" y="146050"/>
                    <a:pt x="2472690" y="148590"/>
                  </a:cubicBezTo>
                  <a:cubicBezTo>
                    <a:pt x="2473960" y="149860"/>
                    <a:pt x="2476500" y="154940"/>
                    <a:pt x="2476500" y="154940"/>
                  </a:cubicBezTo>
                  <a:cubicBezTo>
                    <a:pt x="2476500" y="154940"/>
                    <a:pt x="2477770" y="160020"/>
                    <a:pt x="2479040" y="162560"/>
                  </a:cubicBezTo>
                  <a:cubicBezTo>
                    <a:pt x="2479040" y="165100"/>
                    <a:pt x="2480310" y="170180"/>
                    <a:pt x="2480310" y="170180"/>
                  </a:cubicBezTo>
                  <a:cubicBezTo>
                    <a:pt x="2480310" y="170180"/>
                    <a:pt x="2480310" y="175260"/>
                    <a:pt x="2480310" y="177800"/>
                  </a:cubicBezTo>
                  <a:cubicBezTo>
                    <a:pt x="2480310" y="181610"/>
                    <a:pt x="2480310" y="186690"/>
                    <a:pt x="2480310" y="186690"/>
                  </a:cubicBezTo>
                  <a:cubicBezTo>
                    <a:pt x="2480310" y="186690"/>
                    <a:pt x="2479040" y="191770"/>
                    <a:pt x="2477770" y="194310"/>
                  </a:cubicBezTo>
                  <a:cubicBezTo>
                    <a:pt x="2477770" y="196850"/>
                    <a:pt x="2476500" y="201930"/>
                    <a:pt x="2476500" y="201930"/>
                  </a:cubicBezTo>
                  <a:cubicBezTo>
                    <a:pt x="2476500" y="201930"/>
                    <a:pt x="2473960" y="205740"/>
                    <a:pt x="2472690" y="208280"/>
                  </a:cubicBezTo>
                  <a:cubicBezTo>
                    <a:pt x="2471420" y="210820"/>
                    <a:pt x="2468880" y="215900"/>
                    <a:pt x="2468880" y="215900"/>
                  </a:cubicBezTo>
                  <a:cubicBezTo>
                    <a:pt x="2468880" y="215900"/>
                    <a:pt x="2465070" y="219710"/>
                    <a:pt x="2463800" y="220980"/>
                  </a:cubicBezTo>
                  <a:cubicBezTo>
                    <a:pt x="2461260" y="223520"/>
                    <a:pt x="2458720" y="227330"/>
                    <a:pt x="2458720" y="227330"/>
                  </a:cubicBezTo>
                  <a:cubicBezTo>
                    <a:pt x="2457450" y="227330"/>
                    <a:pt x="2453640" y="229870"/>
                    <a:pt x="2451100" y="231140"/>
                  </a:cubicBezTo>
                  <a:cubicBezTo>
                    <a:pt x="2449830" y="233680"/>
                    <a:pt x="2444750" y="236220"/>
                    <a:pt x="2444750" y="236220"/>
                  </a:cubicBezTo>
                  <a:cubicBezTo>
                    <a:pt x="2444750" y="236220"/>
                    <a:pt x="2439670" y="237490"/>
                    <a:pt x="2437130" y="238760"/>
                  </a:cubicBezTo>
                  <a:cubicBezTo>
                    <a:pt x="2434590" y="240030"/>
                    <a:pt x="2430780" y="241300"/>
                    <a:pt x="2430780" y="241300"/>
                  </a:cubicBezTo>
                  <a:cubicBezTo>
                    <a:pt x="2429510" y="241300"/>
                    <a:pt x="2424430" y="242570"/>
                    <a:pt x="2421890" y="242570"/>
                  </a:cubicBezTo>
                  <a:cubicBezTo>
                    <a:pt x="2419350" y="242570"/>
                    <a:pt x="2414270" y="242570"/>
                    <a:pt x="2414270" y="242570"/>
                  </a:cubicBezTo>
                  <a:cubicBezTo>
                    <a:pt x="2414270" y="242570"/>
                    <a:pt x="2336800" y="241300"/>
                    <a:pt x="2334260" y="243840"/>
                  </a:cubicBezTo>
                  <a:cubicBezTo>
                    <a:pt x="2334260" y="243840"/>
                    <a:pt x="2334260" y="245110"/>
                    <a:pt x="2334260" y="245110"/>
                  </a:cubicBezTo>
                  <a:cubicBezTo>
                    <a:pt x="2334260" y="245110"/>
                    <a:pt x="2335530" y="251460"/>
                    <a:pt x="2335530" y="254000"/>
                  </a:cubicBezTo>
                  <a:cubicBezTo>
                    <a:pt x="2335530" y="256540"/>
                    <a:pt x="2335530" y="262890"/>
                    <a:pt x="2335530" y="262890"/>
                  </a:cubicBezTo>
                  <a:cubicBezTo>
                    <a:pt x="2335530" y="262890"/>
                    <a:pt x="2334260" y="269240"/>
                    <a:pt x="2334260" y="271780"/>
                  </a:cubicBezTo>
                  <a:cubicBezTo>
                    <a:pt x="2332990" y="274320"/>
                    <a:pt x="2331720" y="280670"/>
                    <a:pt x="2331720" y="280670"/>
                  </a:cubicBezTo>
                  <a:cubicBezTo>
                    <a:pt x="2331720" y="280670"/>
                    <a:pt x="2329180" y="285750"/>
                    <a:pt x="2327910" y="288290"/>
                  </a:cubicBezTo>
                  <a:cubicBezTo>
                    <a:pt x="2326640" y="290830"/>
                    <a:pt x="2324100" y="297180"/>
                    <a:pt x="2324100" y="297180"/>
                  </a:cubicBezTo>
                  <a:cubicBezTo>
                    <a:pt x="2324100" y="297180"/>
                    <a:pt x="2320290" y="300990"/>
                    <a:pt x="2317750" y="303530"/>
                  </a:cubicBezTo>
                  <a:cubicBezTo>
                    <a:pt x="2316480" y="306070"/>
                    <a:pt x="2312670" y="311150"/>
                    <a:pt x="2312670" y="311150"/>
                  </a:cubicBezTo>
                  <a:cubicBezTo>
                    <a:pt x="2312670" y="311150"/>
                    <a:pt x="2307590" y="313690"/>
                    <a:pt x="2305050" y="316230"/>
                  </a:cubicBezTo>
                  <a:cubicBezTo>
                    <a:pt x="2302510" y="317500"/>
                    <a:pt x="2298700" y="321310"/>
                    <a:pt x="2298700" y="321310"/>
                  </a:cubicBezTo>
                  <a:cubicBezTo>
                    <a:pt x="2298700" y="321310"/>
                    <a:pt x="2292350" y="323850"/>
                    <a:pt x="2289810" y="325120"/>
                  </a:cubicBezTo>
                  <a:cubicBezTo>
                    <a:pt x="2288540" y="325120"/>
                    <a:pt x="2288540" y="325120"/>
                    <a:pt x="2287270" y="326390"/>
                  </a:cubicBezTo>
                  <a:cubicBezTo>
                    <a:pt x="2287270" y="327660"/>
                    <a:pt x="2287270" y="330200"/>
                    <a:pt x="2288540" y="332740"/>
                  </a:cubicBezTo>
                  <a:cubicBezTo>
                    <a:pt x="2288540" y="336550"/>
                    <a:pt x="2288540" y="342900"/>
                    <a:pt x="2288540" y="342900"/>
                  </a:cubicBezTo>
                  <a:cubicBezTo>
                    <a:pt x="2288540" y="342900"/>
                    <a:pt x="2287270" y="349250"/>
                    <a:pt x="2286000" y="353060"/>
                  </a:cubicBezTo>
                  <a:cubicBezTo>
                    <a:pt x="2286000" y="355600"/>
                    <a:pt x="2284730" y="361950"/>
                    <a:pt x="2284730" y="361950"/>
                  </a:cubicBezTo>
                  <a:cubicBezTo>
                    <a:pt x="2284730" y="361950"/>
                    <a:pt x="2282190" y="368300"/>
                    <a:pt x="2279650" y="370840"/>
                  </a:cubicBezTo>
                  <a:cubicBezTo>
                    <a:pt x="2278380" y="374650"/>
                    <a:pt x="2275840" y="379730"/>
                    <a:pt x="2275840" y="379730"/>
                  </a:cubicBezTo>
                  <a:cubicBezTo>
                    <a:pt x="2275840" y="379730"/>
                    <a:pt x="2272030" y="384810"/>
                    <a:pt x="2269490" y="387350"/>
                  </a:cubicBezTo>
                  <a:cubicBezTo>
                    <a:pt x="2268220" y="389890"/>
                    <a:pt x="2263140" y="394970"/>
                    <a:pt x="2263140" y="394970"/>
                  </a:cubicBezTo>
                  <a:cubicBezTo>
                    <a:pt x="2263140" y="394970"/>
                    <a:pt x="2258060" y="398780"/>
                    <a:pt x="2255520" y="401320"/>
                  </a:cubicBezTo>
                  <a:cubicBezTo>
                    <a:pt x="2252980" y="403860"/>
                    <a:pt x="2247900" y="407670"/>
                    <a:pt x="2247900" y="407670"/>
                  </a:cubicBezTo>
                  <a:cubicBezTo>
                    <a:pt x="2247900" y="407670"/>
                    <a:pt x="2241550" y="410210"/>
                    <a:pt x="2239010" y="411480"/>
                  </a:cubicBezTo>
                  <a:cubicBezTo>
                    <a:pt x="2236470" y="412750"/>
                    <a:pt x="2230120" y="415290"/>
                    <a:pt x="2230120" y="415290"/>
                  </a:cubicBezTo>
                  <a:cubicBezTo>
                    <a:pt x="2230120" y="415290"/>
                    <a:pt x="2225040" y="415290"/>
                    <a:pt x="2219960" y="415290"/>
                  </a:cubicBezTo>
                  <a:cubicBezTo>
                    <a:pt x="2202180" y="417830"/>
                    <a:pt x="2145030" y="425450"/>
                    <a:pt x="2110740" y="426720"/>
                  </a:cubicBezTo>
                  <a:cubicBezTo>
                    <a:pt x="2078990" y="427990"/>
                    <a:pt x="2048510" y="425450"/>
                    <a:pt x="2019300" y="424180"/>
                  </a:cubicBezTo>
                  <a:cubicBezTo>
                    <a:pt x="1992630" y="424180"/>
                    <a:pt x="1968500" y="422910"/>
                    <a:pt x="1941830" y="422910"/>
                  </a:cubicBezTo>
                  <a:cubicBezTo>
                    <a:pt x="1911350" y="421640"/>
                    <a:pt x="1879600" y="419100"/>
                    <a:pt x="1846580" y="417830"/>
                  </a:cubicBezTo>
                  <a:cubicBezTo>
                    <a:pt x="1811020" y="416560"/>
                    <a:pt x="1771650" y="415290"/>
                    <a:pt x="1736090" y="414020"/>
                  </a:cubicBezTo>
                  <a:cubicBezTo>
                    <a:pt x="1704340" y="414020"/>
                    <a:pt x="1675130" y="414020"/>
                    <a:pt x="1644650" y="414020"/>
                  </a:cubicBezTo>
                  <a:cubicBezTo>
                    <a:pt x="1612900" y="414020"/>
                    <a:pt x="1579880" y="411480"/>
                    <a:pt x="1548130" y="411480"/>
                  </a:cubicBezTo>
                  <a:cubicBezTo>
                    <a:pt x="1518920" y="410210"/>
                    <a:pt x="1493520" y="410210"/>
                    <a:pt x="1463040" y="410210"/>
                  </a:cubicBezTo>
                  <a:cubicBezTo>
                    <a:pt x="1430020" y="408940"/>
                    <a:pt x="1393190" y="408940"/>
                    <a:pt x="1356360" y="408940"/>
                  </a:cubicBezTo>
                  <a:cubicBezTo>
                    <a:pt x="1314450" y="407670"/>
                    <a:pt x="1270000" y="407670"/>
                    <a:pt x="1224280" y="407670"/>
                  </a:cubicBezTo>
                  <a:cubicBezTo>
                    <a:pt x="1176020" y="407670"/>
                    <a:pt x="1126490" y="408940"/>
                    <a:pt x="1075690" y="408940"/>
                  </a:cubicBezTo>
                  <a:cubicBezTo>
                    <a:pt x="1024890" y="408940"/>
                    <a:pt x="972820" y="410210"/>
                    <a:pt x="920750" y="410210"/>
                  </a:cubicBezTo>
                  <a:cubicBezTo>
                    <a:pt x="867410" y="410210"/>
                    <a:pt x="811530" y="411480"/>
                    <a:pt x="756920" y="411480"/>
                  </a:cubicBezTo>
                  <a:cubicBezTo>
                    <a:pt x="704850" y="410210"/>
                    <a:pt x="627380" y="410210"/>
                    <a:pt x="601980" y="408940"/>
                  </a:cubicBezTo>
                  <a:cubicBezTo>
                    <a:pt x="594360" y="408940"/>
                    <a:pt x="593090" y="407670"/>
                    <a:pt x="586740" y="407670"/>
                  </a:cubicBezTo>
                  <a:cubicBezTo>
                    <a:pt x="575310" y="407670"/>
                    <a:pt x="558800" y="411480"/>
                    <a:pt x="541020" y="414020"/>
                  </a:cubicBezTo>
                  <a:cubicBezTo>
                    <a:pt x="518160" y="416560"/>
                    <a:pt x="485140" y="419100"/>
                    <a:pt x="455930" y="421640"/>
                  </a:cubicBezTo>
                  <a:cubicBezTo>
                    <a:pt x="427990" y="424180"/>
                    <a:pt x="402590" y="427990"/>
                    <a:pt x="372110" y="427990"/>
                  </a:cubicBezTo>
                  <a:cubicBezTo>
                    <a:pt x="337820" y="427990"/>
                    <a:pt x="290830" y="426720"/>
                    <a:pt x="259080" y="420370"/>
                  </a:cubicBezTo>
                  <a:cubicBezTo>
                    <a:pt x="234950" y="415290"/>
                    <a:pt x="208280" y="398780"/>
                    <a:pt x="195580" y="400050"/>
                  </a:cubicBezTo>
                  <a:cubicBezTo>
                    <a:pt x="190500" y="400050"/>
                    <a:pt x="186690" y="405130"/>
                    <a:pt x="184150" y="405130"/>
                  </a:cubicBezTo>
                  <a:cubicBezTo>
                    <a:pt x="184150" y="406400"/>
                    <a:pt x="184150" y="406400"/>
                    <a:pt x="184150" y="406400"/>
                  </a:cubicBezTo>
                  <a:cubicBezTo>
                    <a:pt x="182880" y="406400"/>
                    <a:pt x="182880" y="406400"/>
                    <a:pt x="182880" y="406400"/>
                  </a:cubicBezTo>
                  <a:cubicBezTo>
                    <a:pt x="182880" y="407670"/>
                    <a:pt x="180340" y="407670"/>
                    <a:pt x="179070" y="407670"/>
                  </a:cubicBezTo>
                  <a:cubicBezTo>
                    <a:pt x="179070" y="408940"/>
                    <a:pt x="179070" y="408940"/>
                    <a:pt x="177800" y="408940"/>
                  </a:cubicBezTo>
                  <a:cubicBezTo>
                    <a:pt x="177800" y="408940"/>
                    <a:pt x="176530" y="410210"/>
                    <a:pt x="175260" y="411480"/>
                  </a:cubicBezTo>
                  <a:cubicBezTo>
                    <a:pt x="173990" y="411480"/>
                    <a:pt x="172720" y="411480"/>
                    <a:pt x="171450" y="411480"/>
                  </a:cubicBezTo>
                  <a:cubicBezTo>
                    <a:pt x="170180" y="412750"/>
                    <a:pt x="166370" y="414020"/>
                    <a:pt x="166370" y="414020"/>
                  </a:cubicBezTo>
                  <a:cubicBezTo>
                    <a:pt x="166370" y="414020"/>
                    <a:pt x="162560" y="415290"/>
                    <a:pt x="161290" y="415290"/>
                  </a:cubicBezTo>
                  <a:cubicBezTo>
                    <a:pt x="160020" y="416560"/>
                    <a:pt x="158750" y="416560"/>
                    <a:pt x="157480" y="416560"/>
                  </a:cubicBezTo>
                  <a:cubicBezTo>
                    <a:pt x="156210" y="417830"/>
                    <a:pt x="154940" y="416560"/>
                    <a:pt x="153670" y="417830"/>
                  </a:cubicBezTo>
                  <a:cubicBezTo>
                    <a:pt x="152400" y="417830"/>
                    <a:pt x="152400" y="417830"/>
                    <a:pt x="151130" y="417830"/>
                  </a:cubicBezTo>
                  <a:cubicBezTo>
                    <a:pt x="151130" y="417830"/>
                    <a:pt x="148590" y="419100"/>
                    <a:pt x="148590" y="419100"/>
                  </a:cubicBezTo>
                  <a:cubicBezTo>
                    <a:pt x="148590" y="419100"/>
                    <a:pt x="147320" y="419100"/>
                    <a:pt x="147320" y="419100"/>
                  </a:cubicBezTo>
                  <a:cubicBezTo>
                    <a:pt x="147320" y="419100"/>
                    <a:pt x="146050" y="419100"/>
                    <a:pt x="146050" y="419100"/>
                  </a:cubicBezTo>
                  <a:cubicBezTo>
                    <a:pt x="146050" y="419100"/>
                    <a:pt x="138430" y="419100"/>
                    <a:pt x="135890" y="417830"/>
                  </a:cubicBezTo>
                  <a:cubicBezTo>
                    <a:pt x="135890" y="417830"/>
                    <a:pt x="134620" y="417830"/>
                    <a:pt x="134620" y="417830"/>
                  </a:cubicBezTo>
                  <a:cubicBezTo>
                    <a:pt x="133350" y="417830"/>
                    <a:pt x="130810" y="419100"/>
                    <a:pt x="129540" y="419100"/>
                  </a:cubicBezTo>
                  <a:cubicBezTo>
                    <a:pt x="129540" y="419100"/>
                    <a:pt x="129540" y="417830"/>
                    <a:pt x="128270" y="417830"/>
                  </a:cubicBezTo>
                  <a:cubicBezTo>
                    <a:pt x="128270" y="417830"/>
                    <a:pt x="125730" y="417830"/>
                    <a:pt x="125730" y="417830"/>
                  </a:cubicBezTo>
                  <a:cubicBezTo>
                    <a:pt x="125730" y="417830"/>
                    <a:pt x="124460" y="417830"/>
                    <a:pt x="123190" y="417830"/>
                  </a:cubicBezTo>
                  <a:cubicBezTo>
                    <a:pt x="121920" y="416560"/>
                    <a:pt x="121920" y="417830"/>
                    <a:pt x="120650" y="416560"/>
                  </a:cubicBezTo>
                  <a:cubicBezTo>
                    <a:pt x="119380" y="416560"/>
                    <a:pt x="118110" y="415290"/>
                    <a:pt x="116840" y="415290"/>
                  </a:cubicBezTo>
                  <a:cubicBezTo>
                    <a:pt x="116840" y="415290"/>
                    <a:pt x="116840" y="415290"/>
                    <a:pt x="115570" y="415290"/>
                  </a:cubicBezTo>
                  <a:cubicBezTo>
                    <a:pt x="114300" y="415290"/>
                    <a:pt x="106680" y="412750"/>
                    <a:pt x="106680" y="412750"/>
                  </a:cubicBezTo>
                  <a:cubicBezTo>
                    <a:pt x="106680" y="412750"/>
                    <a:pt x="105410" y="411480"/>
                    <a:pt x="104140" y="411480"/>
                  </a:cubicBezTo>
                  <a:cubicBezTo>
                    <a:pt x="104140" y="411480"/>
                    <a:pt x="100330" y="408940"/>
                    <a:pt x="99060" y="408940"/>
                  </a:cubicBezTo>
                  <a:cubicBezTo>
                    <a:pt x="97790" y="407670"/>
                    <a:pt x="96520" y="407670"/>
                    <a:pt x="95250" y="407670"/>
                  </a:cubicBezTo>
                  <a:cubicBezTo>
                    <a:pt x="93980" y="406400"/>
                    <a:pt x="93980" y="405130"/>
                    <a:pt x="92710" y="405130"/>
                  </a:cubicBezTo>
                  <a:cubicBezTo>
                    <a:pt x="91440" y="403860"/>
                    <a:pt x="88900" y="402590"/>
                    <a:pt x="88900" y="402590"/>
                  </a:cubicBezTo>
                  <a:cubicBezTo>
                    <a:pt x="88900" y="402590"/>
                    <a:pt x="83820" y="397510"/>
                    <a:pt x="81280" y="394970"/>
                  </a:cubicBezTo>
                  <a:cubicBezTo>
                    <a:pt x="78740" y="393700"/>
                    <a:pt x="77470" y="392430"/>
                    <a:pt x="76200" y="391160"/>
                  </a:cubicBezTo>
                  <a:cubicBezTo>
                    <a:pt x="76200" y="389890"/>
                    <a:pt x="74930" y="389890"/>
                    <a:pt x="74930" y="389890"/>
                  </a:cubicBezTo>
                  <a:cubicBezTo>
                    <a:pt x="74930" y="388620"/>
                    <a:pt x="74930" y="388620"/>
                    <a:pt x="73660" y="388620"/>
                  </a:cubicBezTo>
                  <a:cubicBezTo>
                    <a:pt x="73660" y="388620"/>
                    <a:pt x="69850" y="382270"/>
                    <a:pt x="68580" y="379730"/>
                  </a:cubicBezTo>
                  <a:cubicBezTo>
                    <a:pt x="66040" y="377190"/>
                    <a:pt x="62230" y="370840"/>
                    <a:pt x="62230" y="370840"/>
                  </a:cubicBezTo>
                  <a:cubicBezTo>
                    <a:pt x="62230" y="370840"/>
                    <a:pt x="62230" y="368300"/>
                    <a:pt x="60960" y="368300"/>
                  </a:cubicBezTo>
                  <a:cubicBezTo>
                    <a:pt x="60960" y="367030"/>
                    <a:pt x="60960" y="367030"/>
                    <a:pt x="59690" y="365760"/>
                  </a:cubicBezTo>
                  <a:cubicBezTo>
                    <a:pt x="59690" y="364490"/>
                    <a:pt x="59690" y="361950"/>
                    <a:pt x="59690" y="361950"/>
                  </a:cubicBezTo>
                  <a:cubicBezTo>
                    <a:pt x="59690" y="361950"/>
                    <a:pt x="55880" y="351790"/>
                    <a:pt x="55880" y="351790"/>
                  </a:cubicBezTo>
                  <a:cubicBezTo>
                    <a:pt x="55880" y="351790"/>
                    <a:pt x="55880" y="345440"/>
                    <a:pt x="55880" y="342900"/>
                  </a:cubicBezTo>
                  <a:cubicBezTo>
                    <a:pt x="54610" y="341630"/>
                    <a:pt x="54610" y="340360"/>
                    <a:pt x="54610" y="339090"/>
                  </a:cubicBezTo>
                  <a:cubicBezTo>
                    <a:pt x="54610" y="337820"/>
                    <a:pt x="54610" y="336550"/>
                    <a:pt x="54610" y="336550"/>
                  </a:cubicBezTo>
                  <a:cubicBezTo>
                    <a:pt x="54610" y="334010"/>
                    <a:pt x="54610" y="331470"/>
                    <a:pt x="54610" y="331470"/>
                  </a:cubicBezTo>
                  <a:cubicBezTo>
                    <a:pt x="54610" y="331470"/>
                    <a:pt x="55880" y="323850"/>
                    <a:pt x="55880" y="321310"/>
                  </a:cubicBezTo>
                  <a:cubicBezTo>
                    <a:pt x="55880" y="318770"/>
                    <a:pt x="57150" y="314960"/>
                    <a:pt x="57150" y="313690"/>
                  </a:cubicBezTo>
                  <a:cubicBezTo>
                    <a:pt x="57150" y="312420"/>
                    <a:pt x="57150" y="312420"/>
                    <a:pt x="57150" y="311150"/>
                  </a:cubicBezTo>
                  <a:cubicBezTo>
                    <a:pt x="57150" y="311150"/>
                    <a:pt x="59690" y="304800"/>
                    <a:pt x="60960" y="302260"/>
                  </a:cubicBezTo>
                  <a:cubicBezTo>
                    <a:pt x="62230" y="298450"/>
                    <a:pt x="64770" y="292100"/>
                    <a:pt x="64770" y="292100"/>
                  </a:cubicBezTo>
                  <a:cubicBezTo>
                    <a:pt x="64770" y="292100"/>
                    <a:pt x="67310" y="289560"/>
                    <a:pt x="67310" y="289560"/>
                  </a:cubicBezTo>
                  <a:cubicBezTo>
                    <a:pt x="68580" y="288290"/>
                    <a:pt x="68580" y="287020"/>
                    <a:pt x="68580" y="287020"/>
                  </a:cubicBezTo>
                  <a:cubicBezTo>
                    <a:pt x="69850" y="285750"/>
                    <a:pt x="71120" y="284480"/>
                    <a:pt x="72390" y="283210"/>
                  </a:cubicBezTo>
                  <a:cubicBezTo>
                    <a:pt x="72390" y="283210"/>
                    <a:pt x="73660" y="281940"/>
                    <a:pt x="73660" y="281940"/>
                  </a:cubicBezTo>
                  <a:cubicBezTo>
                    <a:pt x="73660" y="280670"/>
                    <a:pt x="71120" y="281940"/>
                    <a:pt x="68580" y="280670"/>
                  </a:cubicBezTo>
                  <a:cubicBezTo>
                    <a:pt x="58420" y="274320"/>
                    <a:pt x="0" y="203200"/>
                    <a:pt x="0" y="2032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442085" y="3994785"/>
            <a:ext cx="473393" cy="358140"/>
            <a:chOff x="0" y="0"/>
            <a:chExt cx="631190" cy="477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221" y="46501"/>
              <a:ext cx="531298" cy="379185"/>
            </a:xfrm>
            <a:custGeom>
              <a:avLst/>
              <a:gdLst/>
              <a:ahLst/>
              <a:cxnLst/>
              <a:rect r="r" b="b" t="t" l="l"/>
              <a:pathLst>
                <a:path h="379185" w="531298">
                  <a:moveTo>
                    <a:pt x="530169" y="107169"/>
                  </a:moveTo>
                  <a:cubicBezTo>
                    <a:pt x="442539" y="301479"/>
                    <a:pt x="391739" y="326879"/>
                    <a:pt x="354909" y="333229"/>
                  </a:cubicBezTo>
                  <a:cubicBezTo>
                    <a:pt x="325699" y="338309"/>
                    <a:pt x="296489" y="311639"/>
                    <a:pt x="269819" y="315449"/>
                  </a:cubicBezTo>
                  <a:cubicBezTo>
                    <a:pt x="243149" y="317989"/>
                    <a:pt x="226639" y="342119"/>
                    <a:pt x="196159" y="349739"/>
                  </a:cubicBezTo>
                  <a:cubicBezTo>
                    <a:pt x="150439" y="359899"/>
                    <a:pt x="50109" y="373869"/>
                    <a:pt x="20899" y="352279"/>
                  </a:cubicBezTo>
                  <a:cubicBezTo>
                    <a:pt x="1849" y="337039"/>
                    <a:pt x="-3231" y="298939"/>
                    <a:pt x="1849" y="277349"/>
                  </a:cubicBezTo>
                  <a:cubicBezTo>
                    <a:pt x="8199" y="254489"/>
                    <a:pt x="32329" y="227819"/>
                    <a:pt x="53919" y="218929"/>
                  </a:cubicBezTo>
                  <a:cubicBezTo>
                    <a:pt x="75509" y="211309"/>
                    <a:pt x="112339" y="216389"/>
                    <a:pt x="130119" y="230359"/>
                  </a:cubicBezTo>
                  <a:cubicBezTo>
                    <a:pt x="149169" y="243059"/>
                    <a:pt x="165679" y="276079"/>
                    <a:pt x="164409" y="298939"/>
                  </a:cubicBezTo>
                  <a:cubicBezTo>
                    <a:pt x="164409" y="321799"/>
                    <a:pt x="144089" y="353549"/>
                    <a:pt x="126309" y="366249"/>
                  </a:cubicBezTo>
                  <a:cubicBezTo>
                    <a:pt x="112339" y="376409"/>
                    <a:pt x="92019" y="380219"/>
                    <a:pt x="75509" y="378949"/>
                  </a:cubicBezTo>
                  <a:cubicBezTo>
                    <a:pt x="58999" y="377679"/>
                    <a:pt x="39949" y="368789"/>
                    <a:pt x="27249" y="358629"/>
                  </a:cubicBezTo>
                  <a:cubicBezTo>
                    <a:pt x="14549" y="347199"/>
                    <a:pt x="3119" y="329419"/>
                    <a:pt x="579" y="312909"/>
                  </a:cubicBezTo>
                  <a:cubicBezTo>
                    <a:pt x="-691" y="291319"/>
                    <a:pt x="8199" y="254489"/>
                    <a:pt x="23439" y="237979"/>
                  </a:cubicBezTo>
                  <a:cubicBezTo>
                    <a:pt x="39949" y="222739"/>
                    <a:pt x="76779" y="213849"/>
                    <a:pt x="98369" y="216389"/>
                  </a:cubicBezTo>
                  <a:cubicBezTo>
                    <a:pt x="114879" y="217659"/>
                    <a:pt x="144089" y="241789"/>
                    <a:pt x="144089" y="241789"/>
                  </a:cubicBezTo>
                  <a:cubicBezTo>
                    <a:pt x="142819" y="241789"/>
                    <a:pt x="105989" y="231629"/>
                    <a:pt x="105989" y="224009"/>
                  </a:cubicBezTo>
                  <a:cubicBezTo>
                    <a:pt x="105989" y="211309"/>
                    <a:pt x="175839" y="184639"/>
                    <a:pt x="213939" y="178289"/>
                  </a:cubicBezTo>
                  <a:cubicBezTo>
                    <a:pt x="255849" y="170669"/>
                    <a:pt x="324429" y="207499"/>
                    <a:pt x="348559" y="187179"/>
                  </a:cubicBezTo>
                  <a:cubicBezTo>
                    <a:pt x="370149" y="168129"/>
                    <a:pt x="349829" y="94469"/>
                    <a:pt x="357449" y="66529"/>
                  </a:cubicBezTo>
                  <a:cubicBezTo>
                    <a:pt x="362529" y="50019"/>
                    <a:pt x="367609" y="38589"/>
                    <a:pt x="376499" y="28429"/>
                  </a:cubicBezTo>
                  <a:cubicBezTo>
                    <a:pt x="385389" y="18269"/>
                    <a:pt x="398089" y="8109"/>
                    <a:pt x="412059" y="4299"/>
                  </a:cubicBezTo>
                  <a:cubicBezTo>
                    <a:pt x="428569" y="-781"/>
                    <a:pt x="457779" y="-2051"/>
                    <a:pt x="474289" y="4299"/>
                  </a:cubicBezTo>
                  <a:cubicBezTo>
                    <a:pt x="488259" y="8109"/>
                    <a:pt x="500959" y="16999"/>
                    <a:pt x="509849" y="27159"/>
                  </a:cubicBezTo>
                  <a:cubicBezTo>
                    <a:pt x="518739" y="37319"/>
                    <a:pt x="526359" y="51289"/>
                    <a:pt x="530169" y="65259"/>
                  </a:cubicBezTo>
                  <a:cubicBezTo>
                    <a:pt x="532709" y="77959"/>
                    <a:pt x="530169" y="107169"/>
                    <a:pt x="530169" y="10716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6518" y="0"/>
            <a:ext cx="19041035" cy="10287000"/>
          </a:xfrm>
          <a:custGeom>
            <a:avLst/>
            <a:gdLst/>
            <a:ahLst/>
            <a:cxnLst/>
            <a:rect r="r" b="b" t="t" l="l"/>
            <a:pathLst>
              <a:path h="10287000" w="19041035">
                <a:moveTo>
                  <a:pt x="0" y="0"/>
                </a:moveTo>
                <a:lnTo>
                  <a:pt x="19041036" y="0"/>
                </a:lnTo>
                <a:lnTo>
                  <a:pt x="190410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4" t="0" r="-1814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4" t="0" r="-1734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5" t="0" r="-1855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9" t="0" r="-2099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8" t="0" r="-2018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5" t="0" r="-1855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9" t="0" r="-2099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169" y="0"/>
            <a:ext cx="18996338" cy="10287000"/>
          </a:xfrm>
          <a:custGeom>
            <a:avLst/>
            <a:gdLst/>
            <a:ahLst/>
            <a:cxnLst/>
            <a:rect r="r" b="b" t="t" l="l"/>
            <a:pathLst>
              <a:path h="10287000" w="18996338">
                <a:moveTo>
                  <a:pt x="0" y="0"/>
                </a:moveTo>
                <a:lnTo>
                  <a:pt x="18996338" y="0"/>
                </a:lnTo>
                <a:lnTo>
                  <a:pt x="18996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DAG8WXNDwyc</dc:identifier>
  <dcterms:modified xsi:type="dcterms:W3CDTF">2011-08-01T06:04:30Z</dcterms:modified>
  <cp:revision>1</cp:revision>
</cp:coreProperties>
</file>